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3" r:id="rId6"/>
    <p:sldId id="260" r:id="rId7"/>
    <p:sldId id="259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9B1E-880D-449F-B505-BD397442505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3CE2-482B-4DEC-8224-F4AE7241A20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10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9B1E-880D-449F-B505-BD397442505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3CE2-482B-4DEC-8224-F4AE7241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4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9B1E-880D-449F-B505-BD397442505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3CE2-482B-4DEC-8224-F4AE7241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76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9B1E-880D-449F-B505-BD397442505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3CE2-482B-4DEC-8224-F4AE7241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9B1E-880D-449F-B505-BD397442505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3CE2-482B-4DEC-8224-F4AE7241A20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63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9B1E-880D-449F-B505-BD397442505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3CE2-482B-4DEC-8224-F4AE7241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23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9B1E-880D-449F-B505-BD397442505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3CE2-482B-4DEC-8224-F4AE7241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88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9B1E-880D-449F-B505-BD397442505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3CE2-482B-4DEC-8224-F4AE7241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29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9B1E-880D-449F-B505-BD397442505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3CE2-482B-4DEC-8224-F4AE7241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826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C1A9B1E-880D-449F-B505-BD397442505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9F3CE2-482B-4DEC-8224-F4AE7241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87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9B1E-880D-449F-B505-BD397442505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3CE2-482B-4DEC-8224-F4AE7241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21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C1A9B1E-880D-449F-B505-BD397442505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F9F3CE2-482B-4DEC-8224-F4AE7241A209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59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C2CD0-763A-43DA-A3E6-A8F49EC1F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490070"/>
            <a:ext cx="10058400" cy="766903"/>
          </a:xfrm>
        </p:spPr>
        <p:txBody>
          <a:bodyPr>
            <a:noAutofit/>
          </a:bodyPr>
          <a:lstStyle/>
          <a:p>
            <a:br>
              <a:rPr lang="en-US" sz="3600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sz="3600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The Famvin Homeless Alliance presents</a:t>
            </a:r>
            <a:endParaRPr lang="en-GB" sz="4400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E583DA-680D-40AB-871B-C50F68902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488" y="13804"/>
            <a:ext cx="1157525" cy="1157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86D3B0-23EB-4F57-AAD3-09BDEB667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753" y="18311"/>
            <a:ext cx="1407798" cy="140779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8279ECF-B514-4ED5-B3C2-9D89A0C86CB9}"/>
              </a:ext>
            </a:extLst>
          </p:cNvPr>
          <p:cNvSpPr txBox="1">
            <a:spLocks/>
          </p:cNvSpPr>
          <p:nvPr/>
        </p:nvSpPr>
        <p:spPr>
          <a:xfrm>
            <a:off x="1066800" y="2639215"/>
            <a:ext cx="10058400" cy="15199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Lessons Learned from </a:t>
            </a:r>
          </a:p>
          <a:p>
            <a:pPr algn="ctr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13 Houses Projects</a:t>
            </a:r>
            <a:endParaRPr lang="en-GB" sz="5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507A76-139B-4506-928E-A9F99D02376C}"/>
              </a:ext>
            </a:extLst>
          </p:cNvPr>
          <p:cNvSpPr txBox="1"/>
          <p:nvPr/>
        </p:nvSpPr>
        <p:spPr>
          <a:xfrm>
            <a:off x="1100050" y="4721086"/>
            <a:ext cx="10058399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Led by Natalie Monteza, Campaign Coordinator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With special thanks to Dawn Colapietro, Ana 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María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50000"/>
                  </a:schemeClr>
                </a:solidFill>
              </a:rPr>
              <a:t>Escaño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and Sr Winnie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Mutuku</a:t>
            </a: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2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736D7B2-AC31-4C43-AD29-2D4B00109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488" y="-49696"/>
            <a:ext cx="1157525" cy="1157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186946-6045-44C6-A3D4-16B0D25D1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753" y="-45189"/>
            <a:ext cx="1407798" cy="14077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896378-F182-4D0B-976B-A9CB6B8D698E}"/>
              </a:ext>
            </a:extLst>
          </p:cNvPr>
          <p:cNvSpPr txBox="1"/>
          <p:nvPr/>
        </p:nvSpPr>
        <p:spPr>
          <a:xfrm>
            <a:off x="419099" y="1705451"/>
            <a:ext cx="1117600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spcAft>
                <a:spcPts val="2200"/>
              </a:spcAft>
            </a:pPr>
            <a:r>
              <a:rPr lang="es-ES" sz="3000" dirty="0">
                <a:solidFill>
                  <a:schemeClr val="accent2">
                    <a:lumMod val="50000"/>
                  </a:schemeClr>
                </a:solidFill>
              </a:rPr>
              <a:t>Para la traducción simultánea, por favor escojan su idioma haciendo clic debajo en el botón de interpretación</a:t>
            </a:r>
          </a:p>
          <a:p>
            <a:pPr>
              <a:spcBef>
                <a:spcPts val="800"/>
              </a:spcBef>
              <a:spcAft>
                <a:spcPts val="2200"/>
              </a:spcAft>
            </a:pPr>
            <a:r>
              <a:rPr lang="fr-FR" sz="3000" dirty="0">
                <a:solidFill>
                  <a:schemeClr val="accent2">
                    <a:lumMod val="50000"/>
                  </a:schemeClr>
                </a:solidFill>
              </a:rPr>
              <a:t>Pour accéder à la traduction simultanée, prière de sélectionner votre langue en cliquant sur le bouton interprétation ci-dessous</a:t>
            </a:r>
          </a:p>
          <a:p>
            <a:pPr>
              <a:spcBef>
                <a:spcPts val="800"/>
              </a:spcBef>
              <a:spcAft>
                <a:spcPts val="2200"/>
              </a:spcAft>
            </a:pPr>
            <a:r>
              <a:rPr lang="pt-BR" sz="3000" dirty="0">
                <a:solidFill>
                  <a:schemeClr val="accent2">
                    <a:lumMod val="50000"/>
                  </a:schemeClr>
                </a:solidFill>
              </a:rPr>
              <a:t>Para tradução simultânea, selecione o idioma de sua preferência clicando no botão de interpretação abaixo</a:t>
            </a:r>
            <a:endParaRPr lang="fr-FR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68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22692B2-F770-4E35-B30D-B164F711D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488" y="13804"/>
            <a:ext cx="1157525" cy="1157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0EB4F7-E38C-4CFE-B862-B00FF01D6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753" y="18311"/>
            <a:ext cx="1407798" cy="14077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233C6C-8736-42B9-9E1D-6D1275F420E8}"/>
              </a:ext>
            </a:extLst>
          </p:cNvPr>
          <p:cNvSpPr txBox="1"/>
          <p:nvPr/>
        </p:nvSpPr>
        <p:spPr>
          <a:xfrm>
            <a:off x="374971" y="1363427"/>
            <a:ext cx="1143603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Lead group: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Ana Mar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í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a </a:t>
            </a:r>
            <a:r>
              <a:rPr lang="en-GB" sz="2400" dirty="0" err="1">
                <a:solidFill>
                  <a:schemeClr val="accent2">
                    <a:lumMod val="50000"/>
                  </a:schemeClr>
                </a:solidFill>
              </a:rPr>
              <a:t>Escaño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Vincentian Marian Youth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Aim: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To build new houses for people living in inadequate and unsafe housing.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Beneficiaries: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30 (at least) very poor families living in undignified housing.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Systemic change: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Food and nutrition support, access to medicine, development of small businesses 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Partnerships: 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Vincentian Family institutions, l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ocal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organisations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and village officials</a:t>
            </a: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Fundraising/local contribution: 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Beneficiaries and the local community support building work and provide snacks to workers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Timescale: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March 2021 – March 2022, one house at a time</a:t>
            </a:r>
            <a:endParaRPr lang="en-US" sz="2400" dirty="0">
              <a:solidFill>
                <a:schemeClr val="accent2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9FE5A13-F666-45BB-B630-BB8B406BB503}"/>
              </a:ext>
            </a:extLst>
          </p:cNvPr>
          <p:cNvSpPr txBox="1">
            <a:spLocks/>
          </p:cNvSpPr>
          <p:nvPr/>
        </p:nvSpPr>
        <p:spPr>
          <a:xfrm>
            <a:off x="406400" y="174489"/>
            <a:ext cx="10026970" cy="10701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5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Malitbog</a:t>
            </a:r>
            <a:r>
              <a:rPr lang="en-GB" sz="45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,</a:t>
            </a:r>
            <a:r>
              <a:rPr lang="en-US" sz="45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Philippines  </a:t>
            </a:r>
            <a:endParaRPr lang="en-GB" sz="45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9850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D6E256-CCFF-4693-9C4B-3C126B30D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488" y="1104"/>
            <a:ext cx="1157525" cy="1157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CCA46D-E9B6-4B9B-B260-98C7DB904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753" y="5611"/>
            <a:ext cx="1407798" cy="1407798"/>
          </a:xfrm>
          <a:prstGeom prst="rect">
            <a:avLst/>
          </a:prstGeom>
        </p:spPr>
      </p:pic>
      <p:pic>
        <p:nvPicPr>
          <p:cNvPr id="3" name="Picture 2" descr="A picture containing outdoor, tree, ground, outdoor object&#10;&#10;Description automatically generated">
            <a:extLst>
              <a:ext uri="{FF2B5EF4-FFF2-40B4-BE49-F238E27FC236}">
                <a16:creationId xmlns:a16="http://schemas.microsoft.com/office/drawing/2014/main" id="{A266B5B0-B766-CA46-8656-53A29BDAE8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77356"/>
            <a:ext cx="6096000" cy="4572000"/>
          </a:xfrm>
          <a:prstGeom prst="rect">
            <a:avLst/>
          </a:prstGeo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BE74AAA-77D5-EC42-8B99-B82CBF59D4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477356"/>
            <a:ext cx="6096000" cy="4572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D30D1D8-8EA9-4420-82D0-EC80E2AADEC4}"/>
              </a:ext>
            </a:extLst>
          </p:cNvPr>
          <p:cNvSpPr txBox="1">
            <a:spLocks/>
          </p:cNvSpPr>
          <p:nvPr/>
        </p:nvSpPr>
        <p:spPr>
          <a:xfrm>
            <a:off x="406400" y="174489"/>
            <a:ext cx="10026970" cy="10701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5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Malitbog</a:t>
            </a:r>
            <a:r>
              <a:rPr lang="en-GB" sz="45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,</a:t>
            </a:r>
            <a:r>
              <a:rPr lang="en-US" sz="45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Philippines  </a:t>
            </a:r>
            <a:endParaRPr lang="en-GB" sz="45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083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7768017-2564-4488-9BA0-A4BD52135ABD}"/>
              </a:ext>
            </a:extLst>
          </p:cNvPr>
          <p:cNvSpPr txBox="1">
            <a:spLocks/>
          </p:cNvSpPr>
          <p:nvPr/>
        </p:nvSpPr>
        <p:spPr>
          <a:xfrm>
            <a:off x="355600" y="139536"/>
            <a:ext cx="10058400" cy="1028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Cuvier, Haiti  </a:t>
            </a:r>
            <a:endParaRPr lang="en-GB" sz="45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36D7B2-AC31-4C43-AD29-2D4B00109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488" y="13804"/>
            <a:ext cx="1157525" cy="1157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186946-6045-44C6-A3D4-16B0D25D1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753" y="18311"/>
            <a:ext cx="1407798" cy="14077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6CDA2BE-D5A6-4B6C-8A82-95471DF8D2B8}"/>
              </a:ext>
            </a:extLst>
          </p:cNvPr>
          <p:cNvSpPr txBox="1"/>
          <p:nvPr/>
        </p:nvSpPr>
        <p:spPr>
          <a:xfrm>
            <a:off x="355600" y="1352514"/>
            <a:ext cx="114681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Lead group: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Dawn Colapietro, Sisters of Charity of St. Elizabeth (SC)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Aim: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Provide 13 homes for people who are homeless or living in inadequate housing.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Beneficiaries: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65 women and their children.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Systemic change: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Vocational training (horticulture, sewing, cooking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), financial advice (small business loans), relief during natural disasters, enrolling the children in school, ‘pay it forward’ programme (tending goats), water purification, free medical clinic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Partnerships: 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Dominican Sisters (DS)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Fundraising/local contribution: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SC &amp; DS grants, private donations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Timescale: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10 homes built since 2018, 3 to be finished before the end of 2021</a:t>
            </a:r>
          </a:p>
        </p:txBody>
      </p:sp>
    </p:spTree>
    <p:extLst>
      <p:ext uri="{BB962C8B-B14F-4D97-AF65-F5344CB8AC3E}">
        <p14:creationId xmlns:p14="http://schemas.microsoft.com/office/powerpoint/2010/main" val="67157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A1044FA-BD9D-44D1-9983-A8F8D2C73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488" y="1104"/>
            <a:ext cx="1157525" cy="1157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0AB1BF-1D18-4F5B-A602-F02454808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753" y="5611"/>
            <a:ext cx="1407798" cy="1407798"/>
          </a:xfrm>
          <a:prstGeom prst="rect">
            <a:avLst/>
          </a:prstGeom>
        </p:spPr>
      </p:pic>
      <p:pic>
        <p:nvPicPr>
          <p:cNvPr id="3" name="Picture 2" descr="A picture containing outdoor, ground, person&#10;&#10;Description automatically generated">
            <a:extLst>
              <a:ext uri="{FF2B5EF4-FFF2-40B4-BE49-F238E27FC236}">
                <a16:creationId xmlns:a16="http://schemas.microsoft.com/office/drawing/2014/main" id="{636EFF9E-5CE9-754B-B631-590A2A9FF8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1" t="4938" r="-212" b="-7761"/>
          <a:stretch/>
        </p:blipFill>
        <p:spPr>
          <a:xfrm>
            <a:off x="228600" y="1440153"/>
            <a:ext cx="6983293" cy="5004736"/>
          </a:xfrm>
          <a:prstGeom prst="rect">
            <a:avLst/>
          </a:prstGeom>
        </p:spPr>
      </p:pic>
      <p:pic>
        <p:nvPicPr>
          <p:cNvPr id="10" name="Picture 9" descr="A group of people outside a house&#10;&#10;Description automatically generated with medium confidence">
            <a:extLst>
              <a:ext uri="{FF2B5EF4-FFF2-40B4-BE49-F238E27FC236}">
                <a16:creationId xmlns:a16="http://schemas.microsoft.com/office/drawing/2014/main" id="{FCD4E675-E7FB-9847-847F-CD7479152B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284" y="1440153"/>
            <a:ext cx="6161116" cy="461775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63B9016-7973-4F87-8D96-71FD1AF5B325}"/>
              </a:ext>
            </a:extLst>
          </p:cNvPr>
          <p:cNvSpPr txBox="1">
            <a:spLocks/>
          </p:cNvSpPr>
          <p:nvPr/>
        </p:nvSpPr>
        <p:spPr>
          <a:xfrm>
            <a:off x="355600" y="139536"/>
            <a:ext cx="10058400" cy="1028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Cuvier, Haiti  </a:t>
            </a:r>
            <a:endParaRPr lang="en-GB" sz="45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826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171CABE-049D-4A61-BF8A-2ABAAFFE7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488" y="13804"/>
            <a:ext cx="1157525" cy="1157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2C9B90-E1CD-47E0-93F6-785AFC91D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753" y="18311"/>
            <a:ext cx="1407798" cy="14077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E14C9D-D2CD-4369-9431-78C518BF4EA0}"/>
              </a:ext>
            </a:extLst>
          </p:cNvPr>
          <p:cNvSpPr txBox="1"/>
          <p:nvPr/>
        </p:nvSpPr>
        <p:spPr>
          <a:xfrm>
            <a:off x="431802" y="1349129"/>
            <a:ext cx="1145539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Lead group: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Sr Winnie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Mutuku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, Daughters of Charity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Aim: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To transform the lives of vulnerable street children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Beneficiaries: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121 street children (so far), mostly boys, aged between 15-18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Systemic change: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Mentoring and counselling, rebuilding family relationships, skills trainings, apprenticeships, access to education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Partnerships: 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Vincentian Fathers, SSVP, Ministry of Labour and Social Protection, Ursuline Sisters (medical care), Good Shepherd Sisters (family liaison) and local businesses 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Fundraising/local contribution: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Raised funds through private donors &amp; DC contribution</a:t>
            </a:r>
            <a:endParaRPr lang="en-US" sz="2400" dirty="0">
              <a:solidFill>
                <a:schemeClr val="accent2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Timescale: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4 year project, beginning 2019</a:t>
            </a:r>
            <a:endParaRPr lang="en-US" sz="2400" dirty="0">
              <a:solidFill>
                <a:schemeClr val="accent2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665725-D62B-45EC-A419-C785F0A77E84}"/>
              </a:ext>
            </a:extLst>
          </p:cNvPr>
          <p:cNvSpPr txBox="1">
            <a:spLocks/>
          </p:cNvSpPr>
          <p:nvPr/>
        </p:nvSpPr>
        <p:spPr>
          <a:xfrm>
            <a:off x="431801" y="254125"/>
            <a:ext cx="9879292" cy="1003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Kitale, Kenya  </a:t>
            </a:r>
            <a:endParaRPr lang="en-GB" sz="45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4797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171CABE-049D-4A61-BF8A-2ABAAFFE7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488" y="1104"/>
            <a:ext cx="1157525" cy="1157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2C9B90-E1CD-47E0-93F6-785AFC91D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753" y="5611"/>
            <a:ext cx="1407798" cy="1407798"/>
          </a:xfrm>
          <a:prstGeom prst="rect">
            <a:avLst/>
          </a:prstGeom>
        </p:spPr>
      </p:pic>
      <p:pic>
        <p:nvPicPr>
          <p:cNvPr id="4" name="Picture 3" descr="A group of people standing in front of a wall&#10;&#10;Description automatically generated with medium confidence">
            <a:extLst>
              <a:ext uri="{FF2B5EF4-FFF2-40B4-BE49-F238E27FC236}">
                <a16:creationId xmlns:a16="http://schemas.microsoft.com/office/drawing/2014/main" id="{B826A4C5-4CE9-9A42-85E2-E6B8A6C3E7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" t="6004" r="92"/>
          <a:stretch/>
        </p:blipFill>
        <p:spPr>
          <a:xfrm>
            <a:off x="231725" y="1257301"/>
            <a:ext cx="6164803" cy="48439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320D7B-E165-4ADF-A0F0-310B0AC1EE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" r="10280" b="2237"/>
          <a:stretch/>
        </p:blipFill>
        <p:spPr>
          <a:xfrm>
            <a:off x="5846272" y="1270001"/>
            <a:ext cx="6088203" cy="48259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757AFD7-D9C1-4B0B-95FF-23068FCCFA1A}"/>
              </a:ext>
            </a:extLst>
          </p:cNvPr>
          <p:cNvSpPr txBox="1">
            <a:spLocks/>
          </p:cNvSpPr>
          <p:nvPr/>
        </p:nvSpPr>
        <p:spPr>
          <a:xfrm>
            <a:off x="431801" y="254125"/>
            <a:ext cx="9879292" cy="1003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Kitale, Kenya  </a:t>
            </a:r>
            <a:endParaRPr lang="en-GB" sz="45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87231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1615</TotalTime>
  <Words>433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Retrospect</vt:lpstr>
      <vt:lpstr> The Famvin Homeless Alliance presents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Famvin Homeless Alliance presents Lessons Learned from the 13 Houses Project</dc:title>
  <dc:creator>Ella Siney</dc:creator>
  <cp:lastModifiedBy>Ella Siney</cp:lastModifiedBy>
  <cp:revision>54</cp:revision>
  <dcterms:created xsi:type="dcterms:W3CDTF">2021-06-18T08:10:32Z</dcterms:created>
  <dcterms:modified xsi:type="dcterms:W3CDTF">2021-07-08T09:33:10Z</dcterms:modified>
</cp:coreProperties>
</file>